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286" r:id="rId3"/>
    <p:sldId id="293" r:id="rId4"/>
    <p:sldId id="265" r:id="rId5"/>
    <p:sldId id="280" r:id="rId6"/>
    <p:sldId id="281" r:id="rId7"/>
    <p:sldId id="282" r:id="rId8"/>
    <p:sldId id="294" r:id="rId9"/>
    <p:sldId id="297" r:id="rId10"/>
    <p:sldId id="296" r:id="rId11"/>
    <p:sldId id="288" r:id="rId12"/>
    <p:sldId id="289" r:id="rId13"/>
    <p:sldId id="290" r:id="rId14"/>
    <p:sldId id="287" r:id="rId15"/>
    <p:sldId id="298" r:id="rId16"/>
    <p:sldId id="274" r:id="rId17"/>
    <p:sldId id="276" r:id="rId18"/>
    <p:sldId id="292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>
      <p:cViewPr>
        <p:scale>
          <a:sx n="90" d="100"/>
          <a:sy n="90" d="100"/>
        </p:scale>
        <p:origin x="66" y="-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B16D1-9A7E-485E-9C2F-029C2F2A970C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4EA56-B637-4A4F-8B17-7696E60E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9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0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9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EA56-B637-4A4F-8B17-7696E60E72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1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1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4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0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33510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3855" y="-27709"/>
            <a:ext cx="12205855" cy="6844145"/>
            <a:chOff x="-13855" y="13855"/>
            <a:chExt cx="12205855" cy="6844145"/>
          </a:xfrm>
        </p:grpSpPr>
        <p:sp>
          <p:nvSpPr>
            <p:cNvPr id="4" name="Rectangle 3"/>
            <p:cNvSpPr/>
            <p:nvPr/>
          </p:nvSpPr>
          <p:spPr>
            <a:xfrm>
              <a:off x="-13855" y="13855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84209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87555" y="211064"/>
              <a:ext cx="9754645" cy="5700330"/>
              <a:chOff x="627763" y="-387866"/>
              <a:chExt cx="9754645" cy="570033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27763" y="-387866"/>
                <a:ext cx="609600" cy="6096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3" tIns="45702" rIns="91403" bIns="45702"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79864" y="1181533"/>
                <a:ext cx="410787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Buổi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trưa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lim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dim</a:t>
                </a:r>
              </a:p>
              <a:p>
                <a:pPr>
                  <a:defRPr/>
                </a:pP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Nghìn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con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mắt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lá</a:t>
                </a:r>
                <a:endParaRPr lang="en-US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Bóng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cũng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nằm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im</a:t>
                </a:r>
                <a:endParaRPr lang="en-US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Trong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vườn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êm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ả.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476295" y="1181533"/>
                <a:ext cx="3906113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Bò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bò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nghỉ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Sau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buổi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cày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mai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gì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ngẫm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nghĩ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Nhai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mãi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nhai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hoài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..</a:t>
                </a:r>
                <a:r>
                  <a:rPr lang="en-US" sz="30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  <a:endParaRPr lang="en-US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700646" y="3496582"/>
                <a:ext cx="4225472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Hoa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thơm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hơn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Giữa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giờ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vắng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Con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bướm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chập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chờn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Vờn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đôi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cánh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nắng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  <a:endPara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6568969" y="4095512"/>
              <a:ext cx="4225472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rạo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rực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defRPr/>
              </a:pP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(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Huy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Cận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85455" y="211064"/>
              <a:ext cx="9808425" cy="584739"/>
            </a:xfrm>
            <a:prstGeom prst="rect">
              <a:avLst/>
            </a:prstGeom>
            <a:noFill/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cuối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dòng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thơ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cùng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với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nhau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72986" y="759473"/>
              <a:ext cx="318378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endPara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>
                <a:defRPr/>
              </a:pP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</a:t>
              </a:r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Trích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3973174" y="1795127"/>
            <a:ext cx="721692" cy="441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505405" y="2757249"/>
            <a:ext cx="523795" cy="3641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015395" y="4125925"/>
            <a:ext cx="721692" cy="3914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376241" y="4989160"/>
            <a:ext cx="850856" cy="3914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306310" y="2287350"/>
            <a:ext cx="444632" cy="39145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334020" y="3215633"/>
            <a:ext cx="444632" cy="39145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916586" y="4554699"/>
            <a:ext cx="904794" cy="43446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961457" y="5417935"/>
            <a:ext cx="904794" cy="43446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8136746" y="1808924"/>
            <a:ext cx="904794" cy="43446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8502441" y="2662228"/>
            <a:ext cx="904794" cy="43446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8326580" y="4554698"/>
            <a:ext cx="904794" cy="43446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8502441" y="5409918"/>
            <a:ext cx="539099" cy="43446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7155" y="1825280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23234" y="1825280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450865" y="4155447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205732" y="4130731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7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69764" y="312878"/>
            <a:ext cx="3546941" cy="646282"/>
            <a:chOff x="49789" y="401907"/>
            <a:chExt cx="3546941" cy="646282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367" y="401907"/>
              <a:ext cx="2794363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0600" y="1478052"/>
            <a:ext cx="10252360" cy="3901895"/>
            <a:chOff x="1043034" y="1676400"/>
            <a:chExt cx="10252360" cy="3901895"/>
          </a:xfrm>
        </p:grpSpPr>
        <p:grpSp>
          <p:nvGrpSpPr>
            <p:cNvPr id="39" name="Group 38"/>
            <p:cNvGrpSpPr/>
            <p:nvPr/>
          </p:nvGrpSpPr>
          <p:grpSpPr>
            <a:xfrm>
              <a:off x="1043034" y="1676400"/>
              <a:ext cx="10168873" cy="3901895"/>
              <a:chOff x="1100427" y="2845612"/>
              <a:chExt cx="10168873" cy="390189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100427" y="2845612"/>
                <a:ext cx="10168873" cy="2421840"/>
                <a:chOff x="-70164" y="3503806"/>
                <a:chExt cx="8969428" cy="2147323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314" y="3503806"/>
                  <a:ext cx="8743950" cy="2147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-70164" y="3986388"/>
                  <a:ext cx="2562938" cy="5730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ε</a:t>
                  </a:r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ập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ε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Ŋ</a:t>
                  </a:r>
                  <a:endPara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6056" y="4325667"/>
                <a:ext cx="9913242" cy="2421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1286779" y="4850493"/>
                <a:ext cx="22622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err="1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ǟạo</a:t>
                </a:r>
                <a:r>
                  <a: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ǟực</a:t>
                </a:r>
                <a:endPara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4756416" y="2220676"/>
              <a:ext cx="24908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ập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Ŋ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75999" y="2222968"/>
              <a:ext cx="25046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ập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Ŋ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59588" y="3688931"/>
              <a:ext cx="22530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ǟạo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ǟực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14505" y="3703023"/>
              <a:ext cx="25808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ǟạo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ǟực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8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311052" y="505091"/>
            <a:ext cx="9871178" cy="1200280"/>
            <a:chOff x="49789" y="316398"/>
            <a:chExt cx="9871178" cy="1200280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367" y="316398"/>
              <a:ext cx="9118600" cy="1200280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vần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cuối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dòng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47800" y="2067371"/>
            <a:ext cx="9971122" cy="2421840"/>
            <a:chOff x="155313" y="3503806"/>
            <a:chExt cx="8795002" cy="2147323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6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155313" y="3984957"/>
              <a:ext cx="8795002" cy="573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dim -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Łm</a:t>
              </a:r>
              <a:r>
                <a:rPr lang="en-US" sz="3600" b="1" dirty="0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,  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lá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- ả, </a:t>
              </a:r>
              <a:r>
                <a:rPr lang="en-US" sz="3600" b="1" dirty="0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 w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θ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ỉ - w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θ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ĩ, </a:t>
              </a:r>
              <a:r>
                <a:rPr lang="en-US" sz="3600" b="1" dirty="0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  h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Ω - ε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Ŋ ,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389922" y="3351022"/>
            <a:ext cx="997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vắng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-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wắng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    w</a:t>
            </a:r>
            <a:r>
              <a:rPr lang="el-GR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Ή; - 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Ǘ∆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4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109026" y="1280798"/>
            <a:ext cx="9297285" cy="4792342"/>
            <a:chOff x="1570408" y="1154514"/>
            <a:chExt cx="9297285" cy="4792342"/>
          </a:xfrm>
        </p:grpSpPr>
        <p:sp>
          <p:nvSpPr>
            <p:cNvPr id="19" name="Rectangle 18"/>
            <p:cNvSpPr/>
            <p:nvPr/>
          </p:nvSpPr>
          <p:spPr>
            <a:xfrm>
              <a:off x="1570408" y="1154514"/>
              <a:ext cx="410787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dim</a:t>
              </a: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Nghìn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mắt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im</a:t>
              </a:r>
              <a:endPara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vườn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ả.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42221" y="1194550"/>
              <a:ext cx="3906113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Bò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bò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nghỉ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cày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mai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ngẫm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..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94736" y="3284559"/>
              <a:ext cx="422547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đại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vắng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chập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chờn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Vờn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42221" y="3269200"/>
              <a:ext cx="422547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rạo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rực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defRPr/>
              </a:pP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(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Huy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Cận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-55418"/>
            <a:ext cx="12192000" cy="3939842"/>
            <a:chOff x="-13855" y="13855"/>
            <a:chExt cx="12192000" cy="3901242"/>
          </a:xfrm>
        </p:grpSpPr>
        <p:sp>
          <p:nvSpPr>
            <p:cNvPr id="4" name="Rectangle 3"/>
            <p:cNvSpPr/>
            <p:nvPr/>
          </p:nvSpPr>
          <p:spPr>
            <a:xfrm>
              <a:off x="-13855" y="13855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38237" y="25852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66933" y="194990"/>
              <a:ext cx="318378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endPara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>
                <a:defRPr/>
              </a:pP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</a:t>
              </a:r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Trích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676400" y="1272052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674302" y="1377511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747837" y="3510749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698423" y="3475465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676400" y="216065"/>
            <a:ext cx="327660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44084" y="6017777"/>
            <a:ext cx="8077200" cy="6553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7182338" y="1785495"/>
            <a:ext cx="4976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190849" y="4675910"/>
            <a:ext cx="15619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1152092" y="6010850"/>
            <a:ext cx="10366025" cy="6553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tĩnh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3659350" y="1752600"/>
            <a:ext cx="1173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983182" y="3103420"/>
            <a:ext cx="9698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264129" y="4267200"/>
            <a:ext cx="7286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1152092" y="6008827"/>
            <a:ext cx="10366025" cy="6553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33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59570" y="247869"/>
            <a:ext cx="3696602" cy="609600"/>
            <a:chOff x="457200" y="373804"/>
            <a:chExt cx="3696602" cy="609600"/>
          </a:xfrm>
        </p:grpSpPr>
        <p:sp>
          <p:nvSpPr>
            <p:cNvPr id="6" name="Oval 5"/>
            <p:cNvSpPr/>
            <p:nvPr/>
          </p:nvSpPr>
          <p:spPr>
            <a:xfrm>
              <a:off x="457200" y="373804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6800" y="386241"/>
              <a:ext cx="3087002" cy="584727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Học thuộc 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lòng</a:t>
              </a:r>
              <a:endParaRPr lang="en-US" sz="3200" b="1" dirty="0"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28800" y="1325761"/>
            <a:ext cx="4557255" cy="2062103"/>
            <a:chOff x="970460" y="1497127"/>
            <a:chExt cx="4557255" cy="2062103"/>
          </a:xfrm>
        </p:grpSpPr>
        <p:sp>
          <p:nvSpPr>
            <p:cNvPr id="8" name="Rectangle 7"/>
            <p:cNvSpPr/>
            <p:nvPr/>
          </p:nvSpPr>
          <p:spPr>
            <a:xfrm>
              <a:off x="1419844" y="1497127"/>
              <a:ext cx="4107871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đại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vắng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chập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chờn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Vờn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970460" y="1596417"/>
              <a:ext cx="430355" cy="40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28800" y="1333261"/>
            <a:ext cx="4572563" cy="2062103"/>
            <a:chOff x="754508" y="3733731"/>
            <a:chExt cx="4572563" cy="2062103"/>
          </a:xfrm>
        </p:grpSpPr>
        <p:sp>
          <p:nvSpPr>
            <p:cNvPr id="12" name="Rectangle 11"/>
            <p:cNvSpPr/>
            <p:nvPr/>
          </p:nvSpPr>
          <p:spPr>
            <a:xfrm>
              <a:off x="1219200" y="3733731"/>
              <a:ext cx="4107871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đại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</a:t>
              </a:r>
              <a:r>
                <a:rPr lang="en-US" sz="32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bướm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Vờn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hế</a:t>
              </a:r>
              <a:r>
                <a:rPr lang="en-US" sz="3000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r>
                <a:rPr lang="en-US" sz="32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54508" y="3832052"/>
              <a:ext cx="430355" cy="40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93373" y="1425051"/>
            <a:ext cx="4387827" cy="2062103"/>
            <a:chOff x="6385919" y="1670934"/>
            <a:chExt cx="4387827" cy="2062103"/>
          </a:xfrm>
        </p:grpSpPr>
        <p:sp>
          <p:nvSpPr>
            <p:cNvPr id="9" name="Rectangle 8"/>
            <p:cNvSpPr/>
            <p:nvPr/>
          </p:nvSpPr>
          <p:spPr>
            <a:xfrm>
              <a:off x="6800829" y="1670934"/>
              <a:ext cx="3972917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rạo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rực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385919" y="1748851"/>
              <a:ext cx="430355" cy="40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93373" y="1373824"/>
            <a:ext cx="4387827" cy="2062103"/>
            <a:chOff x="6385919" y="3805373"/>
            <a:chExt cx="4387827" cy="2062103"/>
          </a:xfrm>
        </p:grpSpPr>
        <p:sp>
          <p:nvSpPr>
            <p:cNvPr id="18" name="Rectangle 17"/>
            <p:cNvSpPr/>
            <p:nvPr/>
          </p:nvSpPr>
          <p:spPr>
            <a:xfrm>
              <a:off x="6800829" y="3805373"/>
              <a:ext cx="3972917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385919" y="3910699"/>
              <a:ext cx="430355" cy="40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6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00200" y="227525"/>
            <a:ext cx="6331528" cy="609600"/>
            <a:chOff x="-20782" y="304800"/>
            <a:chExt cx="6331528" cy="609600"/>
          </a:xfrm>
        </p:grpSpPr>
        <p:sp>
          <p:nvSpPr>
            <p:cNvPr id="7" name="Oval 6"/>
            <p:cNvSpPr/>
            <p:nvPr/>
          </p:nvSpPr>
          <p:spPr>
            <a:xfrm>
              <a:off x="-20782" y="304800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1999" y="329673"/>
              <a:ext cx="5548747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điều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thích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hè</a:t>
              </a:r>
              <a:endParaRPr lang="en-US" sz="2800" b="1" dirty="0"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26" name="Picture 2" descr="Full] 1001++ hình ảnh mùa hè nóng bỏng đẹp không tì vế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7" y="1002760"/>
            <a:ext cx="3704344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cực đẹp về mùa hè - Cuộc sống 365 d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23" y="864834"/>
            <a:ext cx="3785755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12 bài văn tả cảnh mùa hè hay nhất - Toplist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52123"/>
            <a:ext cx="3713017" cy="22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Các điểm du lịch Quảng Bình 30/4 cho những gia đình có trẻ em - PYS Tra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é lộ địa điểm du lịch hè cùng gia đình cực hấp dẫn - Vntrip.v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844052"/>
            <a:ext cx="3491345" cy="278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5575" y="865632"/>
            <a:ext cx="11717770" cy="5645042"/>
            <a:chOff x="155575" y="865632"/>
            <a:chExt cx="11717770" cy="5645042"/>
          </a:xfrm>
        </p:grpSpPr>
        <p:pic>
          <p:nvPicPr>
            <p:cNvPr id="1034" name="Picture 10" descr="Các điểm du lịch Quảng Bình 30/4 cho những gia đình có trẻ em - PYS Trave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732" y="3828654"/>
              <a:ext cx="3796146" cy="2682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Bệnh dễ gặp khi đi bơi và cách phòng ngừa | Báo Dân trí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1613" y="3828654"/>
              <a:ext cx="3781732" cy="2682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Full] 1001++ hình ảnh mùa hè nóng bỏng đẹp không tì vế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17" y="1024340"/>
              <a:ext cx="3704344" cy="267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ình ảnh cực đẹp về mùa hè - Cuộc sống 365 d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123" y="886414"/>
              <a:ext cx="3785755" cy="279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Top 12 bài văn tả cảnh mùa hè hay nhất - Toplist.v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4073703"/>
              <a:ext cx="3713017" cy="2269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Hé lộ địa điểm du lịch hè cùng gia đình cực hấp dẫn - Vntrip.v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0" y="865632"/>
              <a:ext cx="3491345" cy="2787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2203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56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7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3855" y="6658681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5912" y="862536"/>
            <a:ext cx="3657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636" y="934923"/>
            <a:ext cx="396239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0" y="187646"/>
            <a:ext cx="4114800" cy="646282"/>
            <a:chOff x="6928" y="287832"/>
            <a:chExt cx="4114800" cy="646282"/>
          </a:xfrm>
        </p:grpSpPr>
        <p:sp>
          <p:nvSpPr>
            <p:cNvPr id="11" name="Oval 10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6528" y="287832"/>
              <a:ext cx="3505200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508" y="124691"/>
            <a:ext cx="5763491" cy="64785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2070623"/>
            <a:ext cx="4190999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ả.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209799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5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5B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89567" y="263830"/>
            <a:ext cx="975360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72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5954"/>
            <a:ext cx="6248400" cy="1834646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7"/>
          <p:cNvSpPr/>
          <p:nvPr/>
        </p:nvSpPr>
        <p:spPr>
          <a:xfrm>
            <a:off x="1600201" y="3158147"/>
            <a:ext cx="2023738" cy="1506536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" fmla="*/ 6 w 1371606"/>
              <a:gd name="connsiteY0" fmla="*/ 0 h 1295400"/>
              <a:gd name="connsiteX1" fmla="*/ 1371606 w 1371606"/>
              <a:gd name="connsiteY1" fmla="*/ 0 h 1295400"/>
              <a:gd name="connsiteX2" fmla="*/ 1371606 w 1371606"/>
              <a:gd name="connsiteY2" fmla="*/ 1295400 h 1295400"/>
              <a:gd name="connsiteX3" fmla="*/ 6 w 1371606"/>
              <a:gd name="connsiteY3" fmla="*/ 1295400 h 1295400"/>
              <a:gd name="connsiteX4" fmla="*/ 630388 w 1371606"/>
              <a:gd name="connsiteY4" fmla="*/ 609600 h 1295400"/>
              <a:gd name="connsiteX5" fmla="*/ 6 w 1371606"/>
              <a:gd name="connsiteY5" fmla="*/ 0 h 1295400"/>
              <a:gd name="connsiteX0" fmla="*/ 9 w 1371609"/>
              <a:gd name="connsiteY0" fmla="*/ 0 h 1295400"/>
              <a:gd name="connsiteX1" fmla="*/ 1371609 w 1371609"/>
              <a:gd name="connsiteY1" fmla="*/ 0 h 1295400"/>
              <a:gd name="connsiteX2" fmla="*/ 1371609 w 1371609"/>
              <a:gd name="connsiteY2" fmla="*/ 1295400 h 1295400"/>
              <a:gd name="connsiteX3" fmla="*/ 9 w 1371609"/>
              <a:gd name="connsiteY3" fmla="*/ 1295400 h 1295400"/>
              <a:gd name="connsiteX4" fmla="*/ 434971 w 1371609"/>
              <a:gd name="connsiteY4" fmla="*/ 564951 h 1295400"/>
              <a:gd name="connsiteX5" fmla="*/ 9 w 1371609"/>
              <a:gd name="connsiteY5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6"/>
          <p:cNvSpPr/>
          <p:nvPr/>
        </p:nvSpPr>
        <p:spPr>
          <a:xfrm>
            <a:off x="1873593" y="3120836"/>
            <a:ext cx="1577467" cy="140064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" fmla="*/ 307 w 1246399"/>
              <a:gd name="connsiteY0" fmla="*/ 0 h 1219200"/>
              <a:gd name="connsiteX1" fmla="*/ 1246399 w 1246399"/>
              <a:gd name="connsiteY1" fmla="*/ 0 h 1219200"/>
              <a:gd name="connsiteX2" fmla="*/ 1246399 w 1246399"/>
              <a:gd name="connsiteY2" fmla="*/ 1219200 h 1219200"/>
              <a:gd name="connsiteX3" fmla="*/ 307 w 1246399"/>
              <a:gd name="connsiteY3" fmla="*/ 1219200 h 1219200"/>
              <a:gd name="connsiteX4" fmla="*/ 7234 w 1246399"/>
              <a:gd name="connsiteY4" fmla="*/ 41564 h 1219200"/>
              <a:gd name="connsiteX5" fmla="*/ 307 w 1246399"/>
              <a:gd name="connsiteY5" fmla="*/ 0 h 1219200"/>
              <a:gd name="connsiteX0" fmla="*/ 307 w 1246399"/>
              <a:gd name="connsiteY0" fmla="*/ 0 h 1219200"/>
              <a:gd name="connsiteX1" fmla="*/ 1246399 w 1246399"/>
              <a:gd name="connsiteY1" fmla="*/ 0 h 1219200"/>
              <a:gd name="connsiteX2" fmla="*/ 1246399 w 1246399"/>
              <a:gd name="connsiteY2" fmla="*/ 1219200 h 1219200"/>
              <a:gd name="connsiteX3" fmla="*/ 307 w 1246399"/>
              <a:gd name="connsiteY3" fmla="*/ 1219200 h 1219200"/>
              <a:gd name="connsiteX4" fmla="*/ 7234 w 1246399"/>
              <a:gd name="connsiteY4" fmla="*/ 41564 h 1219200"/>
              <a:gd name="connsiteX5" fmla="*/ 307 w 1246399"/>
              <a:gd name="connsiteY5" fmla="*/ 0 h 1219200"/>
              <a:gd name="connsiteX0" fmla="*/ 3 w 1246095"/>
              <a:gd name="connsiteY0" fmla="*/ 0 h 1219200"/>
              <a:gd name="connsiteX1" fmla="*/ 1246095 w 1246095"/>
              <a:gd name="connsiteY1" fmla="*/ 0 h 1219200"/>
              <a:gd name="connsiteX2" fmla="*/ 1246095 w 1246095"/>
              <a:gd name="connsiteY2" fmla="*/ 1219200 h 1219200"/>
              <a:gd name="connsiteX3" fmla="*/ 3 w 1246095"/>
              <a:gd name="connsiteY3" fmla="*/ 1219200 h 1219200"/>
              <a:gd name="connsiteX4" fmla="*/ 6930 w 1246095"/>
              <a:gd name="connsiteY4" fmla="*/ 41564 h 1219200"/>
              <a:gd name="connsiteX5" fmla="*/ 3 w 1246095"/>
              <a:gd name="connsiteY5" fmla="*/ 0 h 1219200"/>
              <a:gd name="connsiteX0" fmla="*/ 11917 w 1258009"/>
              <a:gd name="connsiteY0" fmla="*/ 0 h 1219200"/>
              <a:gd name="connsiteX1" fmla="*/ 1258009 w 1258009"/>
              <a:gd name="connsiteY1" fmla="*/ 0 h 1219200"/>
              <a:gd name="connsiteX2" fmla="*/ 1258009 w 1258009"/>
              <a:gd name="connsiteY2" fmla="*/ 1219200 h 1219200"/>
              <a:gd name="connsiteX3" fmla="*/ 11917 w 1258009"/>
              <a:gd name="connsiteY3" fmla="*/ 1219200 h 1219200"/>
              <a:gd name="connsiteX4" fmla="*/ 441405 w 1258009"/>
              <a:gd name="connsiteY4" fmla="*/ 625256 h 1219200"/>
              <a:gd name="connsiteX5" fmla="*/ 18844 w 1258009"/>
              <a:gd name="connsiteY5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690035" y="3074504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700" y="178394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84138" y="3136223"/>
            <a:ext cx="990600" cy="141572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  <a:endParaRPr lang="en-US" sz="54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9238" y="3174723"/>
            <a:ext cx="4860415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 TRƯA HÈ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2000" y="187646"/>
            <a:ext cx="1600200" cy="646282"/>
            <a:chOff x="6928" y="287832"/>
            <a:chExt cx="1600200" cy="646282"/>
          </a:xfrm>
        </p:grpSpPr>
        <p:sp>
          <p:nvSpPr>
            <p:cNvPr id="7" name="Oval 6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528" y="287832"/>
              <a:ext cx="990600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86387" y="374020"/>
            <a:ext cx="3183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Trích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8630249" y="252474"/>
            <a:ext cx="2658556" cy="730269"/>
          </a:xfrm>
          <a:prstGeom prst="cloud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4736" y="6142029"/>
            <a:ext cx="7445441" cy="584739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9159" y="6119154"/>
            <a:ext cx="744544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94736" y="1155262"/>
            <a:ext cx="9131359" cy="4823074"/>
            <a:chOff x="1570408" y="1154514"/>
            <a:chExt cx="9131359" cy="4823074"/>
          </a:xfrm>
        </p:grpSpPr>
        <p:sp>
          <p:nvSpPr>
            <p:cNvPr id="11" name="Rectangle 10"/>
            <p:cNvSpPr/>
            <p:nvPr/>
          </p:nvSpPr>
          <p:spPr>
            <a:xfrm>
              <a:off x="1570408" y="1154514"/>
              <a:ext cx="410787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dim</a:t>
              </a: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Nghìn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mắt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im</a:t>
              </a:r>
              <a:endPara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vườn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ả.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76295" y="1181533"/>
              <a:ext cx="3906113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Bò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bò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nghỉ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cày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mai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ngẫm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..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94736" y="3284559"/>
              <a:ext cx="422547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đại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vắng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chập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chờn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Vờn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76295" y="3299932"/>
              <a:ext cx="422547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rạo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rực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defRPr/>
              </a:pP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(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Huy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Cận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H="1">
            <a:off x="3552987" y="25908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370554" y="2500745"/>
            <a:ext cx="17180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[hanhtrangso.nxbgd.vn] Đọc_ Buổi trưa hè_H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5198" y="435474"/>
            <a:ext cx="609600" cy="6096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276600" y="16764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223260" y="4177145"/>
            <a:ext cx="1173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096849" y="462049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848600" y="5045769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4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07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38237" y="225882"/>
            <a:ext cx="1600200" cy="646282"/>
            <a:chOff x="6928" y="287832"/>
            <a:chExt cx="1600200" cy="646282"/>
          </a:xfrm>
        </p:grpSpPr>
        <p:sp>
          <p:nvSpPr>
            <p:cNvPr id="7" name="Oval 6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528" y="287832"/>
              <a:ext cx="990600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93154" y="6064764"/>
            <a:ext cx="546417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VB chia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thành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93154" y="6064763"/>
            <a:ext cx="546417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78270" y="139698"/>
            <a:ext cx="3183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Trích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109026" y="1280798"/>
            <a:ext cx="9131359" cy="4823074"/>
            <a:chOff x="1570408" y="1154514"/>
            <a:chExt cx="9131359" cy="4823074"/>
          </a:xfrm>
        </p:grpSpPr>
        <p:sp>
          <p:nvSpPr>
            <p:cNvPr id="19" name="Rectangle 18"/>
            <p:cNvSpPr/>
            <p:nvPr/>
          </p:nvSpPr>
          <p:spPr>
            <a:xfrm>
              <a:off x="1570408" y="1154514"/>
              <a:ext cx="410787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dim</a:t>
              </a: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Nghìn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mắt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im</a:t>
              </a:r>
              <a:endPara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vườn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ả.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76295" y="1181533"/>
              <a:ext cx="3906113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Bò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bò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nghỉ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cày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mai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ngẫm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..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94736" y="3284559"/>
              <a:ext cx="422547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đại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vắng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chập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chờn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Vờn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76295" y="3299932"/>
              <a:ext cx="422547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rạo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rực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defRPr/>
              </a:pP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(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Huy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Cận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1676400" y="1272052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544464" y="1330373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47837" y="3510749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556849" y="3519367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29200" y="2686885"/>
            <a:ext cx="225653" cy="476337"/>
            <a:chOff x="5029200" y="2686885"/>
            <a:chExt cx="225653" cy="476337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0287000" y="2686885"/>
            <a:ext cx="225653" cy="476337"/>
            <a:chOff x="5029200" y="2686885"/>
            <a:chExt cx="225653" cy="476337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9497968" y="4732860"/>
            <a:ext cx="225653" cy="476337"/>
            <a:chOff x="5029200" y="2686885"/>
            <a:chExt cx="225653" cy="476337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097349" y="4765044"/>
            <a:ext cx="225653" cy="476337"/>
            <a:chOff x="5029200" y="2686885"/>
            <a:chExt cx="225653" cy="476337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29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0440" y="467591"/>
            <a:ext cx="609600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đọc khổ thơ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7" y="315191"/>
            <a:ext cx="2153327" cy="1572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9" y="2885258"/>
            <a:ext cx="2509976" cy="31133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553094"/>
            <a:ext cx="969152" cy="130490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48" y="4921056"/>
            <a:ext cx="969152" cy="1981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33" y="5553094"/>
            <a:ext cx="969152" cy="134916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54964" y="1226764"/>
            <a:ext cx="58462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bướm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chập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chờn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Vờn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314154" y="1501202"/>
            <a:ext cx="209355" cy="467591"/>
            <a:chOff x="6766969" y="2478092"/>
            <a:chExt cx="209355" cy="46759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H="1">
            <a:off x="5364942" y="150120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720109" y="235767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867400" y="3068916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583810" y="3974333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7418831" y="2366753"/>
            <a:ext cx="209355" cy="467591"/>
            <a:chOff x="6766969" y="2478092"/>
            <a:chExt cx="209355" cy="467591"/>
          </a:xfrm>
        </p:grpSpPr>
        <p:cxnSp>
          <p:nvCxnSpPr>
            <p:cNvPr id="52" name="Straight Connector 51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8011457" y="3068916"/>
            <a:ext cx="209355" cy="467591"/>
            <a:chOff x="6766969" y="2478092"/>
            <a:chExt cx="209355" cy="467591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582425" y="3974333"/>
            <a:ext cx="209355" cy="467591"/>
            <a:chOff x="6766969" y="2478092"/>
            <a:chExt cx="209355" cy="467591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496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187646"/>
            <a:ext cx="3325776" cy="76940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nghĩa từ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7909" y="1358905"/>
            <a:ext cx="855330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8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hập</a:t>
            </a:r>
            <a:r>
              <a:rPr lang="en-US" sz="28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chờn</a:t>
            </a:r>
            <a:r>
              <a:rPr lang="en-US" sz="2800" i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ẩn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endParaRPr lang="en-US" sz="28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4836" y="3215027"/>
            <a:ext cx="8553307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8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ạo</a:t>
            </a:r>
            <a:r>
              <a:rPr lang="en-US" sz="28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xuyến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endParaRPr lang="en-US" sz="28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3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109026" y="1280798"/>
            <a:ext cx="9131359" cy="4823074"/>
            <a:chOff x="1570408" y="1154514"/>
            <a:chExt cx="9131359" cy="4823074"/>
          </a:xfrm>
        </p:grpSpPr>
        <p:sp>
          <p:nvSpPr>
            <p:cNvPr id="19" name="Rectangle 18"/>
            <p:cNvSpPr/>
            <p:nvPr/>
          </p:nvSpPr>
          <p:spPr>
            <a:xfrm>
              <a:off x="1570408" y="1154514"/>
              <a:ext cx="410787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dim</a:t>
              </a: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Nghìn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mắt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im</a:t>
              </a:r>
              <a:endPara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vườn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ả.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76295" y="1181533"/>
              <a:ext cx="3906113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Bò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bò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nghỉ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cày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mai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ngẫm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..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94736" y="3284559"/>
              <a:ext cx="422547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đại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vắng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chập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chờn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Vờn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76295" y="3299932"/>
              <a:ext cx="422547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rạo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rực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defRPr/>
              </a:pP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(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Huy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Cận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27710" y="0"/>
            <a:ext cx="12192000" cy="5227526"/>
            <a:chOff x="-13855" y="13855"/>
            <a:chExt cx="12192000" cy="5227526"/>
          </a:xfrm>
        </p:grpSpPr>
        <p:sp>
          <p:nvSpPr>
            <p:cNvPr id="4" name="Rectangle 3"/>
            <p:cNvSpPr/>
            <p:nvPr/>
          </p:nvSpPr>
          <p:spPr>
            <a:xfrm>
              <a:off x="-13855" y="13855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38237" y="225882"/>
              <a:ext cx="1600200" cy="646282"/>
              <a:chOff x="6928" y="287832"/>
              <a:chExt cx="1600200" cy="646282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928" y="320477"/>
                <a:ext cx="609600" cy="6096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3" tIns="45702" rIns="91403" bIns="45702"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16528" y="287832"/>
                <a:ext cx="990600" cy="64628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Đọc</a:t>
                </a: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4278270" y="139698"/>
              <a:ext cx="318378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endPara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>
                <a:defRPr/>
              </a:pP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</a:t>
              </a:r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Trích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676400" y="1272052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544464" y="1330373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747837" y="3510749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556849" y="3519367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029200" y="2686885"/>
              <a:ext cx="225653" cy="476337"/>
              <a:chOff x="5029200" y="2686885"/>
              <a:chExt cx="225653" cy="47633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H="1">
                <a:off x="5029200" y="2686885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5118554" y="2695631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10287000" y="2686885"/>
              <a:ext cx="225653" cy="476337"/>
              <a:chOff x="5029200" y="2686885"/>
              <a:chExt cx="225653" cy="476337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H="1">
                <a:off x="5029200" y="2686885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5118554" y="2695631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9497968" y="4732860"/>
              <a:ext cx="225653" cy="476337"/>
              <a:chOff x="5029200" y="2686885"/>
              <a:chExt cx="225653" cy="476337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H="1">
                <a:off x="5029200" y="2686885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5118554" y="2695631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5097349" y="4765044"/>
              <a:ext cx="225653" cy="476337"/>
              <a:chOff x="5029200" y="2686885"/>
              <a:chExt cx="225653" cy="47633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>
                <a:off x="5029200" y="2686885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5118554" y="2695631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>
          <a:xfrm>
            <a:off x="3480941" y="6121053"/>
            <a:ext cx="4778442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80941" y="6113288"/>
            <a:ext cx="4778442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480941" y="6082289"/>
            <a:ext cx="4778442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46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2967</TotalTime>
  <Words>859</Words>
  <Application>Microsoft Office PowerPoint</Application>
  <PresentationFormat>Widescreen</PresentationFormat>
  <Paragraphs>201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Rounded MT Bold</vt:lpstr>
      <vt:lpstr>Arial-Rounded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116</cp:revision>
  <dcterms:created xsi:type="dcterms:W3CDTF">2020-06-14T07:01:18Z</dcterms:created>
  <dcterms:modified xsi:type="dcterms:W3CDTF">2021-04-21T03:47:15Z</dcterms:modified>
</cp:coreProperties>
</file>